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26c70600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26c70600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26c7060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26c7060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26c7060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26c7060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26c70600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26c70600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26c70600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26c70600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26c70600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26c70600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26c70600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26c70600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150" y="577125"/>
            <a:ext cx="5019801" cy="39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0" y="657598"/>
            <a:ext cx="1940176" cy="360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900" y="2498525"/>
            <a:ext cx="3248950" cy="22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525" y="462375"/>
            <a:ext cx="3448575" cy="408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575" y="370375"/>
            <a:ext cx="2745600" cy="18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688" y="833425"/>
            <a:ext cx="5562624" cy="34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875" y="152400"/>
            <a:ext cx="3730601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44" y="134125"/>
            <a:ext cx="3704486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7467" l="-2448" r="0" t="20801"/>
          <a:stretch/>
        </p:blipFill>
        <p:spPr>
          <a:xfrm>
            <a:off x="941050" y="900775"/>
            <a:ext cx="7904225" cy="36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15" y="191696"/>
            <a:ext cx="3488275" cy="2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230" y="199250"/>
            <a:ext cx="3488275" cy="231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15" y="2574121"/>
            <a:ext cx="3488275" cy="232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6">
            <a:alphaModFix/>
          </a:blip>
          <a:srcRect b="10785" l="0" r="0" t="0"/>
          <a:stretch/>
        </p:blipFill>
        <p:spPr>
          <a:xfrm>
            <a:off x="4334230" y="2567775"/>
            <a:ext cx="3488278" cy="233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3" y="79325"/>
            <a:ext cx="8017403" cy="50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210000"/>
            <a:ext cx="3442675" cy="2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5350"/>
            <a:ext cx="395287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725" y="2911650"/>
            <a:ext cx="1661912" cy="204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